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6AAE9-C0A5-428F-A49E-3E655CBBD9CA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06E5A6E-81C0-4E2D-A347-A76D27705F9F}">
      <dgm:prSet phldrT="[Text]"/>
      <dgm:spPr/>
      <dgm:t>
        <a:bodyPr/>
        <a:lstStyle/>
        <a:p>
          <a:r>
            <a:rPr lang="en-GB" b="1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Ahmed Abo </a:t>
          </a:r>
          <a:r>
            <a:rPr lang="en-GB" b="1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Elyaized</a:t>
          </a:r>
          <a:r>
            <a:rPr lang="en-GB" b="1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 El </a:t>
          </a:r>
          <a:r>
            <a:rPr lang="en-GB" b="1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Gohary</a:t>
          </a:r>
          <a:endParaRPr lang="en-GB" dirty="0"/>
        </a:p>
      </dgm:t>
    </dgm:pt>
    <dgm:pt modelId="{9ECEDEEA-FC9D-49C1-9959-B64E8E3B991B}" type="parTrans" cxnId="{BBA2A1BC-D8A7-4BDC-8FEB-FB5704D3720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DDB9C75-3A6B-49CC-8780-940E34CB8E08}" type="sibTrans" cxnId="{BBA2A1BC-D8A7-4BDC-8FEB-FB5704D37209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54F8183-6DF2-4E94-929E-D34FB6A44A69}">
      <dgm:prSet phldrT="[Text]"/>
      <dgm:spPr/>
      <dgm:t>
        <a:bodyPr/>
        <a:lstStyle/>
        <a:p>
          <a:r>
            <a:rPr lang="en-GB" b="1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Mostafa Mohamed Ahmed</a:t>
          </a:r>
          <a:endParaRPr lang="en-GB" dirty="0"/>
        </a:p>
      </dgm:t>
    </dgm:pt>
    <dgm:pt modelId="{454AA65D-EC45-4026-82C7-906862AE4E0E}" type="parTrans" cxnId="{8238C980-3F95-4261-8616-616ACBC2E12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2D46CC95-C166-49C9-B609-E3FF88F02D46}" type="sibTrans" cxnId="{8238C980-3F95-4261-8616-616ACBC2E12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2BD79F32-E681-424E-B436-0E32753696DB}">
      <dgm:prSet phldrT="[Text]"/>
      <dgm:spPr/>
      <dgm:t>
        <a:bodyPr/>
        <a:lstStyle/>
        <a:p>
          <a:r>
            <a:rPr lang="en-GB" b="1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Yassa Adel </a:t>
          </a:r>
          <a:r>
            <a:rPr lang="en-GB" b="1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Thabet</a:t>
          </a:r>
          <a:endParaRPr lang="en-GB" dirty="0"/>
        </a:p>
      </dgm:t>
    </dgm:pt>
    <dgm:pt modelId="{DEBE2EDA-18F8-4297-AA56-240BE917034D}" type="parTrans" cxnId="{BFDCC9B1-0578-4ACE-89F1-394BB7EF9606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47C2F43-8904-4D57-961F-48D1A90D7B68}" type="sibTrans" cxnId="{BFDCC9B1-0578-4ACE-89F1-394BB7EF9606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24E666F8-E596-4A99-BE06-7587857328E1}">
      <dgm:prSet/>
      <dgm:spPr/>
      <dgm:t>
        <a:bodyPr/>
        <a:lstStyle/>
        <a:p>
          <a:r>
            <a:rPr lang="en-GB" b="1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Mohamed Essam Saeed</a:t>
          </a:r>
          <a:endParaRPr lang="en-GB" dirty="0"/>
        </a:p>
      </dgm:t>
    </dgm:pt>
    <dgm:pt modelId="{40DCF402-E13A-412A-9288-019EF791B872}" type="parTrans" cxnId="{29A4BCCC-855F-4516-A58F-3FABA3D1DD5E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30A96B8A-A1A8-497D-90E2-66E09D64DE04}" type="sibTrans" cxnId="{29A4BCCC-855F-4516-A58F-3FABA3D1DD5E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9FB9398-DEDD-4A32-BE3A-496681EAD92B}">
      <dgm:prSet/>
      <dgm:spPr/>
      <dgm:t>
        <a:bodyPr/>
        <a:lstStyle/>
        <a:p>
          <a:r>
            <a:rPr lang="en-GB" b="1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Omar Ahmed </a:t>
          </a:r>
          <a:r>
            <a:rPr lang="en-GB" b="1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Shwaqy</a:t>
          </a:r>
          <a:endParaRPr lang="en-GB" dirty="0"/>
        </a:p>
      </dgm:t>
    </dgm:pt>
    <dgm:pt modelId="{9569AAC8-F843-4B64-A39A-73DE82ED59F1}" type="parTrans" cxnId="{492F99AD-1756-468A-A159-38222121E92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CF04755-39B6-49A2-B53C-CDE02DDB7F41}" type="sibTrans" cxnId="{492F99AD-1756-468A-A159-38222121E92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F05FDE4-DEF8-4BBF-B458-C3A951899F79}">
      <dgm:prSet/>
      <dgm:spPr/>
      <dgm:t>
        <a:bodyPr/>
        <a:lstStyle/>
        <a:p>
          <a:r>
            <a:rPr lang="en-GB" b="1" dirty="0" err="1">
              <a:latin typeface="Agency FB" panose="020B0503020202020204" pitchFamily="34" charset="0"/>
            </a:rPr>
            <a:t>Eissa</a:t>
          </a:r>
          <a:r>
            <a:rPr lang="en-GB" b="1" dirty="0">
              <a:latin typeface="Agency FB" panose="020B0503020202020204" pitchFamily="34" charset="0"/>
            </a:rPr>
            <a:t> Islam </a:t>
          </a:r>
          <a:r>
            <a:rPr lang="en-GB" b="1" dirty="0" err="1">
              <a:latin typeface="Agency FB" panose="020B0503020202020204" pitchFamily="34" charset="0"/>
            </a:rPr>
            <a:t>Eissa</a:t>
          </a:r>
          <a:endParaRPr lang="en-GB" b="1" dirty="0">
            <a:latin typeface="Agency FB" panose="020B0503020202020204" pitchFamily="34" charset="0"/>
          </a:endParaRPr>
        </a:p>
      </dgm:t>
    </dgm:pt>
    <dgm:pt modelId="{C7D7D3AF-B2CF-4E2B-BDA9-9E940A1D530D}" type="parTrans" cxnId="{F9530A5C-569E-4DD9-9EAB-CAA696EC59D3}">
      <dgm:prSet/>
      <dgm:spPr/>
      <dgm:t>
        <a:bodyPr/>
        <a:lstStyle/>
        <a:p>
          <a:endParaRPr lang="en-GB"/>
        </a:p>
      </dgm:t>
    </dgm:pt>
    <dgm:pt modelId="{9574A2AA-D8D2-4E9D-B2F7-6E4105913C36}" type="sibTrans" cxnId="{F9530A5C-569E-4DD9-9EAB-CAA696EC59D3}">
      <dgm:prSet/>
      <dgm:spPr/>
      <dgm:t>
        <a:bodyPr/>
        <a:lstStyle/>
        <a:p>
          <a:endParaRPr lang="en-GB"/>
        </a:p>
      </dgm:t>
    </dgm:pt>
    <dgm:pt modelId="{D033DCF5-CE9E-427F-8FC4-D81A116BB445}" type="pres">
      <dgm:prSet presAssocID="{6AB6AAE9-C0A5-428F-A49E-3E655CBBD9CA}" presName="linearFlow" presStyleCnt="0">
        <dgm:presLayoutVars>
          <dgm:dir/>
          <dgm:resizeHandles val="exact"/>
        </dgm:presLayoutVars>
      </dgm:prSet>
      <dgm:spPr/>
    </dgm:pt>
    <dgm:pt modelId="{EB4054C9-8A8C-48C5-B969-B4C71069503D}" type="pres">
      <dgm:prSet presAssocID="{C06E5A6E-81C0-4E2D-A347-A76D27705F9F}" presName="composite" presStyleCnt="0"/>
      <dgm:spPr/>
    </dgm:pt>
    <dgm:pt modelId="{6A42E507-BBC3-4BF9-851D-D00CDDF53EEB}" type="pres">
      <dgm:prSet presAssocID="{C06E5A6E-81C0-4E2D-A347-A76D27705F9F}" presName="imgShp" presStyleLbl="fgImgPlace1" presStyleIdx="0" presStyleCnt="6"/>
      <dgm:spPr>
        <a:blipFill dpi="0" rotWithShape="1">
          <a:blip xmlns:r="http://schemas.openxmlformats.org/officeDocument/2006/relationships" r:embed="rId1"/>
          <a:srcRect/>
          <a:stretch>
            <a:fillRect l="-31219" t="-43818" r="-49867" b="-98838"/>
          </a:stretch>
        </a:blipFill>
      </dgm:spPr>
    </dgm:pt>
    <dgm:pt modelId="{5EEEBFB9-4EBB-4E4A-AE22-C7FBF18B7258}" type="pres">
      <dgm:prSet presAssocID="{C06E5A6E-81C0-4E2D-A347-A76D27705F9F}" presName="txShp" presStyleLbl="node1" presStyleIdx="0" presStyleCnt="6">
        <dgm:presLayoutVars>
          <dgm:bulletEnabled val="1"/>
        </dgm:presLayoutVars>
      </dgm:prSet>
      <dgm:spPr/>
    </dgm:pt>
    <dgm:pt modelId="{9F3AC59A-61F7-40EE-9EC0-C543BADC1D92}" type="pres">
      <dgm:prSet presAssocID="{DDDB9C75-3A6B-49CC-8780-940E34CB8E08}" presName="spacing" presStyleCnt="0"/>
      <dgm:spPr/>
    </dgm:pt>
    <dgm:pt modelId="{AE546827-13F0-46A1-8F88-E54437B55126}" type="pres">
      <dgm:prSet presAssocID="{654F8183-6DF2-4E94-929E-D34FB6A44A69}" presName="composite" presStyleCnt="0"/>
      <dgm:spPr/>
    </dgm:pt>
    <dgm:pt modelId="{3F81F391-D250-49E8-88CD-B8789AAD6BBE}" type="pres">
      <dgm:prSet presAssocID="{654F8183-6DF2-4E94-929E-D34FB6A44A69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69B65B8-D8C8-4D5D-A620-1142027D5183}" type="pres">
      <dgm:prSet presAssocID="{654F8183-6DF2-4E94-929E-D34FB6A44A69}" presName="txShp" presStyleLbl="node1" presStyleIdx="1" presStyleCnt="6">
        <dgm:presLayoutVars>
          <dgm:bulletEnabled val="1"/>
        </dgm:presLayoutVars>
      </dgm:prSet>
      <dgm:spPr/>
    </dgm:pt>
    <dgm:pt modelId="{439B17B1-8DE4-4EF3-A3EA-2F7950BC77BA}" type="pres">
      <dgm:prSet presAssocID="{2D46CC95-C166-49C9-B609-E3FF88F02D46}" presName="spacing" presStyleCnt="0"/>
      <dgm:spPr/>
    </dgm:pt>
    <dgm:pt modelId="{A8A9B208-5118-4BE3-9BB8-B865BC0A5392}" type="pres">
      <dgm:prSet presAssocID="{2BD79F32-E681-424E-B436-0E32753696DB}" presName="composite" presStyleCnt="0"/>
      <dgm:spPr/>
    </dgm:pt>
    <dgm:pt modelId="{D4630A31-6904-4D4C-85E9-073FDDE97202}" type="pres">
      <dgm:prSet presAssocID="{2BD79F32-E681-424E-B436-0E32753696DB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FAC678B0-044B-419E-8D48-457FB3490E19}" type="pres">
      <dgm:prSet presAssocID="{2BD79F32-E681-424E-B436-0E32753696DB}" presName="txShp" presStyleLbl="node1" presStyleIdx="2" presStyleCnt="6">
        <dgm:presLayoutVars>
          <dgm:bulletEnabled val="1"/>
        </dgm:presLayoutVars>
      </dgm:prSet>
      <dgm:spPr/>
    </dgm:pt>
    <dgm:pt modelId="{9493AD7C-1C45-4FD6-A6C2-4A9BA2283057}" type="pres">
      <dgm:prSet presAssocID="{A47C2F43-8904-4D57-961F-48D1A90D7B68}" presName="spacing" presStyleCnt="0"/>
      <dgm:spPr/>
    </dgm:pt>
    <dgm:pt modelId="{7C0DAA2B-889B-4995-B0E8-959D022C7AB8}" type="pres">
      <dgm:prSet presAssocID="{24E666F8-E596-4A99-BE06-7587857328E1}" presName="composite" presStyleCnt="0"/>
      <dgm:spPr/>
    </dgm:pt>
    <dgm:pt modelId="{FCBEE56C-F2B4-46DC-AB62-528165DF8634}" type="pres">
      <dgm:prSet presAssocID="{24E666F8-E596-4A99-BE06-7587857328E1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A190488F-A4C1-48E4-A54D-2BDFF13C6D9B}" type="pres">
      <dgm:prSet presAssocID="{24E666F8-E596-4A99-BE06-7587857328E1}" presName="txShp" presStyleLbl="node1" presStyleIdx="3" presStyleCnt="6">
        <dgm:presLayoutVars>
          <dgm:bulletEnabled val="1"/>
        </dgm:presLayoutVars>
      </dgm:prSet>
      <dgm:spPr/>
    </dgm:pt>
    <dgm:pt modelId="{50BBA682-E0AD-4747-8911-10876FCF7EBB}" type="pres">
      <dgm:prSet presAssocID="{30A96B8A-A1A8-497D-90E2-66E09D64DE04}" presName="spacing" presStyleCnt="0"/>
      <dgm:spPr/>
    </dgm:pt>
    <dgm:pt modelId="{579009CA-4797-4066-8999-B984B5CD7F12}" type="pres">
      <dgm:prSet presAssocID="{A9FB9398-DEDD-4A32-BE3A-496681EAD92B}" presName="composite" presStyleCnt="0"/>
      <dgm:spPr/>
    </dgm:pt>
    <dgm:pt modelId="{F424218D-B63C-4C6B-8C17-78F5CC4A096A}" type="pres">
      <dgm:prSet presAssocID="{A9FB9398-DEDD-4A32-BE3A-496681EAD92B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6CBC054-072E-4F77-82B7-10FC412069A6}" type="pres">
      <dgm:prSet presAssocID="{A9FB9398-DEDD-4A32-BE3A-496681EAD92B}" presName="txShp" presStyleLbl="node1" presStyleIdx="4" presStyleCnt="6">
        <dgm:presLayoutVars>
          <dgm:bulletEnabled val="1"/>
        </dgm:presLayoutVars>
      </dgm:prSet>
      <dgm:spPr/>
    </dgm:pt>
    <dgm:pt modelId="{147D3539-BB61-4557-BC7D-2DB21065740C}" type="pres">
      <dgm:prSet presAssocID="{FCF04755-39B6-49A2-B53C-CDE02DDB7F41}" presName="spacing" presStyleCnt="0"/>
      <dgm:spPr/>
    </dgm:pt>
    <dgm:pt modelId="{49606CAC-5033-49AD-BE8E-B9A57B301058}" type="pres">
      <dgm:prSet presAssocID="{6F05FDE4-DEF8-4BBF-B458-C3A951899F79}" presName="composite" presStyleCnt="0"/>
      <dgm:spPr/>
    </dgm:pt>
    <dgm:pt modelId="{DAA9808B-AAF4-4677-BD54-106D75B03114}" type="pres">
      <dgm:prSet presAssocID="{6F05FDE4-DEF8-4BBF-B458-C3A951899F79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8DBA6987-ACAD-4EFF-9C0A-A522C06B2DB8}" type="pres">
      <dgm:prSet presAssocID="{6F05FDE4-DEF8-4BBF-B458-C3A951899F79}" presName="txShp" presStyleLbl="node1" presStyleIdx="5" presStyleCnt="6">
        <dgm:presLayoutVars>
          <dgm:bulletEnabled val="1"/>
        </dgm:presLayoutVars>
      </dgm:prSet>
      <dgm:spPr/>
    </dgm:pt>
  </dgm:ptLst>
  <dgm:cxnLst>
    <dgm:cxn modelId="{83C9AC3A-41E3-4FC8-A018-40DE9EE4CB76}" type="presOf" srcId="{C06E5A6E-81C0-4E2D-A347-A76D27705F9F}" destId="{5EEEBFB9-4EBB-4E4A-AE22-C7FBF18B7258}" srcOrd="0" destOrd="0" presId="urn:microsoft.com/office/officeart/2005/8/layout/vList3"/>
    <dgm:cxn modelId="{F9530A5C-569E-4DD9-9EAB-CAA696EC59D3}" srcId="{6AB6AAE9-C0A5-428F-A49E-3E655CBBD9CA}" destId="{6F05FDE4-DEF8-4BBF-B458-C3A951899F79}" srcOrd="5" destOrd="0" parTransId="{C7D7D3AF-B2CF-4E2B-BDA9-9E940A1D530D}" sibTransId="{9574A2AA-D8D2-4E9D-B2F7-6E4105913C36}"/>
    <dgm:cxn modelId="{6BD3B34C-D02A-4A3D-B784-43612D5FDFEF}" type="presOf" srcId="{6AB6AAE9-C0A5-428F-A49E-3E655CBBD9CA}" destId="{D033DCF5-CE9E-427F-8FC4-D81A116BB445}" srcOrd="0" destOrd="0" presId="urn:microsoft.com/office/officeart/2005/8/layout/vList3"/>
    <dgm:cxn modelId="{3F16246F-1778-4FEE-921E-E40D6D85344F}" type="presOf" srcId="{654F8183-6DF2-4E94-929E-D34FB6A44A69}" destId="{C69B65B8-D8C8-4D5D-A620-1142027D5183}" srcOrd="0" destOrd="0" presId="urn:microsoft.com/office/officeart/2005/8/layout/vList3"/>
    <dgm:cxn modelId="{8238C980-3F95-4261-8616-616ACBC2E12A}" srcId="{6AB6AAE9-C0A5-428F-A49E-3E655CBBD9CA}" destId="{654F8183-6DF2-4E94-929E-D34FB6A44A69}" srcOrd="1" destOrd="0" parTransId="{454AA65D-EC45-4026-82C7-906862AE4E0E}" sibTransId="{2D46CC95-C166-49C9-B609-E3FF88F02D46}"/>
    <dgm:cxn modelId="{492F99AD-1756-468A-A159-38222121E921}" srcId="{6AB6AAE9-C0A5-428F-A49E-3E655CBBD9CA}" destId="{A9FB9398-DEDD-4A32-BE3A-496681EAD92B}" srcOrd="4" destOrd="0" parTransId="{9569AAC8-F843-4B64-A39A-73DE82ED59F1}" sibTransId="{FCF04755-39B6-49A2-B53C-CDE02DDB7F41}"/>
    <dgm:cxn modelId="{0FDADEAF-77A4-4DD3-AA5A-C92688A20B6F}" type="presOf" srcId="{6F05FDE4-DEF8-4BBF-B458-C3A951899F79}" destId="{8DBA6987-ACAD-4EFF-9C0A-A522C06B2DB8}" srcOrd="0" destOrd="0" presId="urn:microsoft.com/office/officeart/2005/8/layout/vList3"/>
    <dgm:cxn modelId="{BFDCC9B1-0578-4ACE-89F1-394BB7EF9606}" srcId="{6AB6AAE9-C0A5-428F-A49E-3E655CBBD9CA}" destId="{2BD79F32-E681-424E-B436-0E32753696DB}" srcOrd="2" destOrd="0" parTransId="{DEBE2EDA-18F8-4297-AA56-240BE917034D}" sibTransId="{A47C2F43-8904-4D57-961F-48D1A90D7B68}"/>
    <dgm:cxn modelId="{BBA2A1BC-D8A7-4BDC-8FEB-FB5704D37209}" srcId="{6AB6AAE9-C0A5-428F-A49E-3E655CBBD9CA}" destId="{C06E5A6E-81C0-4E2D-A347-A76D27705F9F}" srcOrd="0" destOrd="0" parTransId="{9ECEDEEA-FC9D-49C1-9959-B64E8E3B991B}" sibTransId="{DDDB9C75-3A6B-49CC-8780-940E34CB8E08}"/>
    <dgm:cxn modelId="{29A4BCCC-855F-4516-A58F-3FABA3D1DD5E}" srcId="{6AB6AAE9-C0A5-428F-A49E-3E655CBBD9CA}" destId="{24E666F8-E596-4A99-BE06-7587857328E1}" srcOrd="3" destOrd="0" parTransId="{40DCF402-E13A-412A-9288-019EF791B872}" sibTransId="{30A96B8A-A1A8-497D-90E2-66E09D64DE04}"/>
    <dgm:cxn modelId="{DB2295DE-39E6-462E-818C-8E4BB4E1DA2F}" type="presOf" srcId="{24E666F8-E596-4A99-BE06-7587857328E1}" destId="{A190488F-A4C1-48E4-A54D-2BDFF13C6D9B}" srcOrd="0" destOrd="0" presId="urn:microsoft.com/office/officeart/2005/8/layout/vList3"/>
    <dgm:cxn modelId="{65775EEF-E3FE-401F-89F5-D97DFD948FA4}" type="presOf" srcId="{A9FB9398-DEDD-4A32-BE3A-496681EAD92B}" destId="{96CBC054-072E-4F77-82B7-10FC412069A6}" srcOrd="0" destOrd="0" presId="urn:microsoft.com/office/officeart/2005/8/layout/vList3"/>
    <dgm:cxn modelId="{358BCFF1-BD9A-4171-85CD-D67650A25CFA}" type="presOf" srcId="{2BD79F32-E681-424E-B436-0E32753696DB}" destId="{FAC678B0-044B-419E-8D48-457FB3490E19}" srcOrd="0" destOrd="0" presId="urn:microsoft.com/office/officeart/2005/8/layout/vList3"/>
    <dgm:cxn modelId="{D6833C32-EE89-4DD6-8B1E-327B37F30573}" type="presParOf" srcId="{D033DCF5-CE9E-427F-8FC4-D81A116BB445}" destId="{EB4054C9-8A8C-48C5-B969-B4C71069503D}" srcOrd="0" destOrd="0" presId="urn:microsoft.com/office/officeart/2005/8/layout/vList3"/>
    <dgm:cxn modelId="{609F624B-4D19-4869-AF4C-A7E870A8E88F}" type="presParOf" srcId="{EB4054C9-8A8C-48C5-B969-B4C71069503D}" destId="{6A42E507-BBC3-4BF9-851D-D00CDDF53EEB}" srcOrd="0" destOrd="0" presId="urn:microsoft.com/office/officeart/2005/8/layout/vList3"/>
    <dgm:cxn modelId="{BDBF3BC5-247F-47D6-81D3-97B6E8AB11E4}" type="presParOf" srcId="{EB4054C9-8A8C-48C5-B969-B4C71069503D}" destId="{5EEEBFB9-4EBB-4E4A-AE22-C7FBF18B7258}" srcOrd="1" destOrd="0" presId="urn:microsoft.com/office/officeart/2005/8/layout/vList3"/>
    <dgm:cxn modelId="{E9784375-231B-48B2-813B-91AC7EDD8113}" type="presParOf" srcId="{D033DCF5-CE9E-427F-8FC4-D81A116BB445}" destId="{9F3AC59A-61F7-40EE-9EC0-C543BADC1D92}" srcOrd="1" destOrd="0" presId="urn:microsoft.com/office/officeart/2005/8/layout/vList3"/>
    <dgm:cxn modelId="{820D26BD-341F-4375-82FE-2766DA8C576D}" type="presParOf" srcId="{D033DCF5-CE9E-427F-8FC4-D81A116BB445}" destId="{AE546827-13F0-46A1-8F88-E54437B55126}" srcOrd="2" destOrd="0" presId="urn:microsoft.com/office/officeart/2005/8/layout/vList3"/>
    <dgm:cxn modelId="{DA144ED9-08A4-44D3-922D-6E6190DBF49C}" type="presParOf" srcId="{AE546827-13F0-46A1-8F88-E54437B55126}" destId="{3F81F391-D250-49E8-88CD-B8789AAD6BBE}" srcOrd="0" destOrd="0" presId="urn:microsoft.com/office/officeart/2005/8/layout/vList3"/>
    <dgm:cxn modelId="{D096C95A-B21E-4253-9A9E-A80FC0E7D64A}" type="presParOf" srcId="{AE546827-13F0-46A1-8F88-E54437B55126}" destId="{C69B65B8-D8C8-4D5D-A620-1142027D5183}" srcOrd="1" destOrd="0" presId="urn:microsoft.com/office/officeart/2005/8/layout/vList3"/>
    <dgm:cxn modelId="{FFE50ECE-DDCF-4360-8F39-9E6FFB3F0983}" type="presParOf" srcId="{D033DCF5-CE9E-427F-8FC4-D81A116BB445}" destId="{439B17B1-8DE4-4EF3-A3EA-2F7950BC77BA}" srcOrd="3" destOrd="0" presId="urn:microsoft.com/office/officeart/2005/8/layout/vList3"/>
    <dgm:cxn modelId="{47905976-D280-4D6F-BCE8-4EEFE60914A4}" type="presParOf" srcId="{D033DCF5-CE9E-427F-8FC4-D81A116BB445}" destId="{A8A9B208-5118-4BE3-9BB8-B865BC0A5392}" srcOrd="4" destOrd="0" presId="urn:microsoft.com/office/officeart/2005/8/layout/vList3"/>
    <dgm:cxn modelId="{42C1860A-D539-4D0C-9F93-AA82932B0F7E}" type="presParOf" srcId="{A8A9B208-5118-4BE3-9BB8-B865BC0A5392}" destId="{D4630A31-6904-4D4C-85E9-073FDDE97202}" srcOrd="0" destOrd="0" presId="urn:microsoft.com/office/officeart/2005/8/layout/vList3"/>
    <dgm:cxn modelId="{1102857C-4B47-4D67-B3F6-1929183000FE}" type="presParOf" srcId="{A8A9B208-5118-4BE3-9BB8-B865BC0A5392}" destId="{FAC678B0-044B-419E-8D48-457FB3490E19}" srcOrd="1" destOrd="0" presId="urn:microsoft.com/office/officeart/2005/8/layout/vList3"/>
    <dgm:cxn modelId="{5DD76C87-5042-420B-AB22-A2198897EC59}" type="presParOf" srcId="{D033DCF5-CE9E-427F-8FC4-D81A116BB445}" destId="{9493AD7C-1C45-4FD6-A6C2-4A9BA2283057}" srcOrd="5" destOrd="0" presId="urn:microsoft.com/office/officeart/2005/8/layout/vList3"/>
    <dgm:cxn modelId="{70BDCCB6-B828-4CDA-8A45-3398E8DF9211}" type="presParOf" srcId="{D033DCF5-CE9E-427F-8FC4-D81A116BB445}" destId="{7C0DAA2B-889B-4995-B0E8-959D022C7AB8}" srcOrd="6" destOrd="0" presId="urn:microsoft.com/office/officeart/2005/8/layout/vList3"/>
    <dgm:cxn modelId="{1F98E704-32A8-4F55-B3BB-B353BFA7413C}" type="presParOf" srcId="{7C0DAA2B-889B-4995-B0E8-959D022C7AB8}" destId="{FCBEE56C-F2B4-46DC-AB62-528165DF8634}" srcOrd="0" destOrd="0" presId="urn:microsoft.com/office/officeart/2005/8/layout/vList3"/>
    <dgm:cxn modelId="{64410EE1-4C3C-4133-9BEF-BB277D8EF436}" type="presParOf" srcId="{7C0DAA2B-889B-4995-B0E8-959D022C7AB8}" destId="{A190488F-A4C1-48E4-A54D-2BDFF13C6D9B}" srcOrd="1" destOrd="0" presId="urn:microsoft.com/office/officeart/2005/8/layout/vList3"/>
    <dgm:cxn modelId="{018A7851-0CD8-4013-AC68-53BF44AFF4D9}" type="presParOf" srcId="{D033DCF5-CE9E-427F-8FC4-D81A116BB445}" destId="{50BBA682-E0AD-4747-8911-10876FCF7EBB}" srcOrd="7" destOrd="0" presId="urn:microsoft.com/office/officeart/2005/8/layout/vList3"/>
    <dgm:cxn modelId="{54133585-0AF5-48F5-AE32-0FA43DFE6CCF}" type="presParOf" srcId="{D033DCF5-CE9E-427F-8FC4-D81A116BB445}" destId="{579009CA-4797-4066-8999-B984B5CD7F12}" srcOrd="8" destOrd="0" presId="urn:microsoft.com/office/officeart/2005/8/layout/vList3"/>
    <dgm:cxn modelId="{5701CE89-AC5B-48FC-A372-A94335D75958}" type="presParOf" srcId="{579009CA-4797-4066-8999-B984B5CD7F12}" destId="{F424218D-B63C-4C6B-8C17-78F5CC4A096A}" srcOrd="0" destOrd="0" presId="urn:microsoft.com/office/officeart/2005/8/layout/vList3"/>
    <dgm:cxn modelId="{949525A1-2C40-4854-A64C-132D7A4C14E8}" type="presParOf" srcId="{579009CA-4797-4066-8999-B984B5CD7F12}" destId="{96CBC054-072E-4F77-82B7-10FC412069A6}" srcOrd="1" destOrd="0" presId="urn:microsoft.com/office/officeart/2005/8/layout/vList3"/>
    <dgm:cxn modelId="{2164F86F-F0D3-4BF4-852C-651CE0948624}" type="presParOf" srcId="{D033DCF5-CE9E-427F-8FC4-D81A116BB445}" destId="{147D3539-BB61-4557-BC7D-2DB21065740C}" srcOrd="9" destOrd="0" presId="urn:microsoft.com/office/officeart/2005/8/layout/vList3"/>
    <dgm:cxn modelId="{D6678AE6-BAC2-4987-9FB2-BF102D5BEFC4}" type="presParOf" srcId="{D033DCF5-CE9E-427F-8FC4-D81A116BB445}" destId="{49606CAC-5033-49AD-BE8E-B9A57B301058}" srcOrd="10" destOrd="0" presId="urn:microsoft.com/office/officeart/2005/8/layout/vList3"/>
    <dgm:cxn modelId="{24FC220B-0D6B-4C10-A2DE-ED84498EF71B}" type="presParOf" srcId="{49606CAC-5033-49AD-BE8E-B9A57B301058}" destId="{DAA9808B-AAF4-4677-BD54-106D75B03114}" srcOrd="0" destOrd="0" presId="urn:microsoft.com/office/officeart/2005/8/layout/vList3"/>
    <dgm:cxn modelId="{9F1650CB-2F20-4A4E-A049-CF399AE2052D}" type="presParOf" srcId="{49606CAC-5033-49AD-BE8E-B9A57B301058}" destId="{8DBA6987-ACAD-4EFF-9C0A-A522C06B2D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EBFB9-4EBB-4E4A-AE22-C7FBF18B7258}">
      <dsp:nvSpPr>
        <dsp:cNvPr id="0" name=""/>
        <dsp:cNvSpPr/>
      </dsp:nvSpPr>
      <dsp:spPr>
        <a:xfrm rot="10800000">
          <a:off x="1282410" y="1096"/>
          <a:ext cx="4526146" cy="56946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Ahmed Abo </a:t>
          </a:r>
          <a:r>
            <a:rPr lang="en-GB" sz="2500" b="1" kern="1200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Elyaized</a:t>
          </a:r>
          <a:r>
            <a:rPr lang="en-GB" sz="2500" b="1" kern="1200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 El </a:t>
          </a:r>
          <a:r>
            <a:rPr lang="en-GB" sz="2500" b="1" kern="1200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Gohary</a:t>
          </a:r>
          <a:endParaRPr lang="en-GB" sz="2500" kern="1200" dirty="0"/>
        </a:p>
      </dsp:txBody>
      <dsp:txXfrm rot="10800000">
        <a:off x="1424776" y="1096"/>
        <a:ext cx="4383780" cy="569465"/>
      </dsp:txXfrm>
    </dsp:sp>
    <dsp:sp modelId="{6A42E507-BBC3-4BF9-851D-D00CDDF53EEB}">
      <dsp:nvSpPr>
        <dsp:cNvPr id="0" name=""/>
        <dsp:cNvSpPr/>
      </dsp:nvSpPr>
      <dsp:spPr>
        <a:xfrm>
          <a:off x="997678" y="1096"/>
          <a:ext cx="569465" cy="569465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31219" t="-43818" r="-49867" b="-98838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B65B8-D8C8-4D5D-A620-1142027D5183}">
      <dsp:nvSpPr>
        <dsp:cNvPr id="0" name=""/>
        <dsp:cNvSpPr/>
      </dsp:nvSpPr>
      <dsp:spPr>
        <a:xfrm rot="10800000">
          <a:off x="1282410" y="740552"/>
          <a:ext cx="4526146" cy="56946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Mostafa Mohamed Ahmed</a:t>
          </a:r>
          <a:endParaRPr lang="en-GB" sz="2500" kern="1200" dirty="0"/>
        </a:p>
      </dsp:txBody>
      <dsp:txXfrm rot="10800000">
        <a:off x="1424776" y="740552"/>
        <a:ext cx="4383780" cy="569465"/>
      </dsp:txXfrm>
    </dsp:sp>
    <dsp:sp modelId="{3F81F391-D250-49E8-88CD-B8789AAD6BBE}">
      <dsp:nvSpPr>
        <dsp:cNvPr id="0" name=""/>
        <dsp:cNvSpPr/>
      </dsp:nvSpPr>
      <dsp:spPr>
        <a:xfrm>
          <a:off x="997678" y="740552"/>
          <a:ext cx="569465" cy="56946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678B0-044B-419E-8D48-457FB3490E19}">
      <dsp:nvSpPr>
        <dsp:cNvPr id="0" name=""/>
        <dsp:cNvSpPr/>
      </dsp:nvSpPr>
      <dsp:spPr>
        <a:xfrm rot="10800000">
          <a:off x="1282410" y="1480007"/>
          <a:ext cx="4526146" cy="56946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Yassa Adel </a:t>
          </a:r>
          <a:r>
            <a:rPr lang="en-GB" sz="2500" b="1" kern="1200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Thabet</a:t>
          </a:r>
          <a:endParaRPr lang="en-GB" sz="2500" kern="1200" dirty="0"/>
        </a:p>
      </dsp:txBody>
      <dsp:txXfrm rot="10800000">
        <a:off x="1424776" y="1480007"/>
        <a:ext cx="4383780" cy="569465"/>
      </dsp:txXfrm>
    </dsp:sp>
    <dsp:sp modelId="{D4630A31-6904-4D4C-85E9-073FDDE97202}">
      <dsp:nvSpPr>
        <dsp:cNvPr id="0" name=""/>
        <dsp:cNvSpPr/>
      </dsp:nvSpPr>
      <dsp:spPr>
        <a:xfrm>
          <a:off x="997678" y="1480007"/>
          <a:ext cx="569465" cy="56946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0488F-A4C1-48E4-A54D-2BDFF13C6D9B}">
      <dsp:nvSpPr>
        <dsp:cNvPr id="0" name=""/>
        <dsp:cNvSpPr/>
      </dsp:nvSpPr>
      <dsp:spPr>
        <a:xfrm rot="10800000">
          <a:off x="1282410" y="2219462"/>
          <a:ext cx="4526146" cy="56946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Mohamed Essam Saeed</a:t>
          </a:r>
          <a:endParaRPr lang="en-GB" sz="2500" kern="1200" dirty="0"/>
        </a:p>
      </dsp:txBody>
      <dsp:txXfrm rot="10800000">
        <a:off x="1424776" y="2219462"/>
        <a:ext cx="4383780" cy="569465"/>
      </dsp:txXfrm>
    </dsp:sp>
    <dsp:sp modelId="{FCBEE56C-F2B4-46DC-AB62-528165DF8634}">
      <dsp:nvSpPr>
        <dsp:cNvPr id="0" name=""/>
        <dsp:cNvSpPr/>
      </dsp:nvSpPr>
      <dsp:spPr>
        <a:xfrm>
          <a:off x="997678" y="2219462"/>
          <a:ext cx="569465" cy="56946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BC054-072E-4F77-82B7-10FC412069A6}">
      <dsp:nvSpPr>
        <dsp:cNvPr id="0" name=""/>
        <dsp:cNvSpPr/>
      </dsp:nvSpPr>
      <dsp:spPr>
        <a:xfrm rot="10800000">
          <a:off x="1282410" y="2958918"/>
          <a:ext cx="4526146" cy="56946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Omar Ahmed </a:t>
          </a:r>
          <a:r>
            <a:rPr lang="en-GB" sz="2500" b="1" kern="1200" dirty="0" err="1">
              <a:ln w="3175"/>
              <a:latin typeface="Agency FB" panose="020B0503020202020204" pitchFamily="34" charset="0"/>
              <a:ea typeface="+mn-ea"/>
              <a:cs typeface="Arial" panose="020B0604020202020204" pitchFamily="34" charset="0"/>
            </a:rPr>
            <a:t>Shwaqy</a:t>
          </a:r>
          <a:endParaRPr lang="en-GB" sz="2500" kern="1200" dirty="0"/>
        </a:p>
      </dsp:txBody>
      <dsp:txXfrm rot="10800000">
        <a:off x="1424776" y="2958918"/>
        <a:ext cx="4383780" cy="569465"/>
      </dsp:txXfrm>
    </dsp:sp>
    <dsp:sp modelId="{F424218D-B63C-4C6B-8C17-78F5CC4A096A}">
      <dsp:nvSpPr>
        <dsp:cNvPr id="0" name=""/>
        <dsp:cNvSpPr/>
      </dsp:nvSpPr>
      <dsp:spPr>
        <a:xfrm>
          <a:off x="997678" y="2958918"/>
          <a:ext cx="569465" cy="56946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A6987-ACAD-4EFF-9C0A-A522C06B2DB8}">
      <dsp:nvSpPr>
        <dsp:cNvPr id="0" name=""/>
        <dsp:cNvSpPr/>
      </dsp:nvSpPr>
      <dsp:spPr>
        <a:xfrm rot="10800000">
          <a:off x="1282410" y="3698373"/>
          <a:ext cx="4526146" cy="56946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119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 err="1">
              <a:latin typeface="Agency FB" panose="020B0503020202020204" pitchFamily="34" charset="0"/>
            </a:rPr>
            <a:t>Eissa</a:t>
          </a:r>
          <a:r>
            <a:rPr lang="en-GB" sz="2500" b="1" kern="1200" dirty="0">
              <a:latin typeface="Agency FB" panose="020B0503020202020204" pitchFamily="34" charset="0"/>
            </a:rPr>
            <a:t> Islam </a:t>
          </a:r>
          <a:r>
            <a:rPr lang="en-GB" sz="2500" b="1" kern="1200" dirty="0" err="1">
              <a:latin typeface="Agency FB" panose="020B0503020202020204" pitchFamily="34" charset="0"/>
            </a:rPr>
            <a:t>Eissa</a:t>
          </a:r>
          <a:endParaRPr lang="en-GB" sz="2500" b="1" kern="1200" dirty="0">
            <a:latin typeface="Agency FB" panose="020B0503020202020204" pitchFamily="34" charset="0"/>
          </a:endParaRPr>
        </a:p>
      </dsp:txBody>
      <dsp:txXfrm rot="10800000">
        <a:off x="1424776" y="3698373"/>
        <a:ext cx="4383780" cy="569465"/>
      </dsp:txXfrm>
    </dsp:sp>
    <dsp:sp modelId="{DAA9808B-AAF4-4677-BD54-106D75B03114}">
      <dsp:nvSpPr>
        <dsp:cNvPr id="0" name=""/>
        <dsp:cNvSpPr/>
      </dsp:nvSpPr>
      <dsp:spPr>
        <a:xfrm>
          <a:off x="997678" y="3698373"/>
          <a:ext cx="569465" cy="56946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C08D-0482-1DA7-C278-75857F350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E29C9-531D-DA99-54C8-A43C2CEFC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E374A-79CA-6137-6B78-14BF21374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FA45B-D08A-124A-7817-7DFBC023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43DF-4EE1-3D9C-CB2F-7B40ADD7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83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CDB8-32A0-C797-B802-D7FCD4FE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E23E8-4FFE-F195-BEB9-59346361E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2B9FD-82C8-3040-4F7B-94F2D8B7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33B06-0C21-81CE-FAF2-791A7CCE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AC278-E9C6-E6A1-14D4-572D7EFB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4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D1EF2-3BB6-607D-A54D-1610A7F2A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7CFB5-6496-A39C-A64A-2DB03873D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A7BD-1539-9637-67AC-7508A2A9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A31E-64D6-CDF3-09B3-58B6894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90A8D-B1D7-71F6-5734-B190B465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82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4749-A282-1185-B528-90E8379E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8D66-E7E3-C128-B095-498B7644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7646-497F-BB56-3A50-C72F2DED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54CA2-9B7E-2242-062A-ABE8A142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BA5E-0ECF-6490-84A9-867801DF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8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05E4-5102-67AA-3B17-7789117B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51A4C-7026-7888-E4B8-709295B7E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01533-D50B-F278-A2C5-7DC9D575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933F-39BD-0F22-0259-64568972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95BF1-4B22-196A-D767-75EC4CD4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3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EFF9-4B63-EF46-9BF6-273CF034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7627-5AF1-CE2F-5B47-DC0685EAE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4A198-E0BA-3028-4F77-D0E07326E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1E9E9-FED0-3E29-E23B-9D8D46C6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48E03-2402-0744-6921-88AD64D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AD99C-2C84-7690-A078-0258EBC8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30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95FB-8AD7-CBA3-82F7-274D0BC0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1A588-5755-B927-AA7A-A1D3C897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9A584-492D-0981-F24E-E156CFC0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ECEB2-F189-2220-2DD7-CEF8E03C7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537F8-4349-05BA-61ED-82C974166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2297C0-D92A-E9B7-46F7-9FCF9795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25AC4-0E7D-EC4E-9CE8-8A783E24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008FB-6B3C-FB42-8320-83801810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23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D9C1-86E9-FA54-A1E9-59B5C3AA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E8AA8-FC14-75E4-29B2-FDB0D3E1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8D0C8-EAB8-1D8F-94B8-7D8F467E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0DF9B-4C9A-09AE-B716-A1283F28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77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D865B-1E90-FD97-EC31-527BECA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87761-10B5-15D2-E4EA-158E4785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7EAA4-FF28-B6B0-ACBD-645B37D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32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F8CA-8579-897D-0A06-AAA29C2B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2D22A-C12F-440A-1BF6-522CE0F2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4B05C-AFEF-88FA-5689-76182DB35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0CA17-3E3D-4F0E-11B0-B2D87F86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FAA3E-DADF-9E95-84B5-D21CB2F9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923E4-3E86-6552-91DE-C76D8816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551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389C-3693-34D1-803D-41FE299D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BA684-5512-2C97-D2A4-E32745FAD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EB895-F681-5025-D444-61B312DBE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FB43A-F213-CFCE-9A54-AA709A80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EAA37-8CA9-9772-35B5-835D5450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D0889-5A1E-612E-D5BF-4D2D569F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50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D5653-4DBB-B0CC-0EE6-72496CEE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B4A6E-0B12-3E7F-B2C1-B7202DE81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5EBD-35B9-035E-6C4E-8E0DD8155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FEAB8-E21E-4E3C-A117-3A77D8D2CC5D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95055-2492-8959-D1B2-8957B2F3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CB244-E787-93AA-AAB1-9E6EF803D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3E1579-DCE7-4EAC-BCC0-B6F850CB18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16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t Overview: GIC Classification System ...">
            <a:extLst>
              <a:ext uri="{FF2B5EF4-FFF2-40B4-BE49-F238E27FC236}">
                <a16:creationId xmlns:a16="http://schemas.microsoft.com/office/drawing/2014/main" id="{79105EE0-AFF2-F6DE-DB64-F0C3EBDA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7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assification Problems in Machine Learning: Examples">
            <a:extLst>
              <a:ext uri="{FF2B5EF4-FFF2-40B4-BE49-F238E27FC236}">
                <a16:creationId xmlns:a16="http://schemas.microsoft.com/office/drawing/2014/main" id="{0EEDF145-1066-123F-85A8-1B0CDD25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r="2" b="20717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0" name="Freeform: Shape 1039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CC1D6-6956-3C97-E768-6F62C2B9A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2059" y="1362075"/>
            <a:ext cx="4816934" cy="2968624"/>
          </a:xfrm>
        </p:spPr>
        <p:txBody>
          <a:bodyPr>
            <a:normAutofit/>
          </a:bodyPr>
          <a:lstStyle/>
          <a:p>
            <a: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Teachable Machine</a:t>
            </a:r>
            <a:br>
              <a:rPr lang="en-GB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</a:br>
            <a:br>
              <a:rPr lang="en-GB" sz="3200" dirty="0">
                <a:latin typeface="Algerian" panose="04020705040A02060702" pitchFamily="82" charset="0"/>
              </a:rPr>
            </a:br>
            <a:r>
              <a:rPr lang="en-GB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Image </a:t>
            </a:r>
            <a:br>
              <a:rPr lang="en-GB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</a:br>
            <a:r>
              <a:rPr lang="en-GB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Classification</a:t>
            </a:r>
            <a:br>
              <a:rPr lang="en-GB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</a:br>
            <a:r>
              <a:rPr lang="en-GB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System</a:t>
            </a:r>
            <a:endParaRPr lang="en-GB" sz="3200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2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8350-F9C1-016B-DE83-990D97A0FA0A}"/>
              </a:ext>
            </a:extLst>
          </p:cNvPr>
          <p:cNvSpPr>
            <a:spLocks/>
          </p:cNvSpPr>
          <p:nvPr/>
        </p:nvSpPr>
        <p:spPr>
          <a:xfrm>
            <a:off x="808938" y="5224286"/>
            <a:ext cx="5572812" cy="163371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264417">
              <a:lnSpc>
                <a:spcPct val="107000"/>
              </a:lnSpc>
              <a:spcAft>
                <a:spcPts val="231"/>
              </a:spcAft>
            </a:pPr>
            <a:r>
              <a:rPr lang="en-GB" sz="2400" b="1" kern="100" dirty="0">
                <a:solidFill>
                  <a:srgbClr val="7295E9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Arial" panose="020B0604020202020204" pitchFamily="34" charset="0"/>
              </a:rPr>
              <a:t>Supervised by</a:t>
            </a:r>
            <a:endParaRPr lang="en-GB" sz="2800" b="1" kern="100" dirty="0">
              <a:ln w="1270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 defTabSz="264417">
              <a:lnSpc>
                <a:spcPct val="107000"/>
              </a:lnSpc>
              <a:spcAft>
                <a:spcPts val="231"/>
              </a:spcAft>
            </a:pPr>
            <a:r>
              <a:rPr lang="en-GB" sz="2800" b="1" kern="100" dirty="0">
                <a:ln w="1270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Eng. Sara Ashraf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A46B40-BB54-7FB8-A52C-FD7EC28C217E}"/>
              </a:ext>
            </a:extLst>
          </p:cNvPr>
          <p:cNvSpPr txBox="1">
            <a:spLocks/>
          </p:cNvSpPr>
          <p:nvPr/>
        </p:nvSpPr>
        <p:spPr>
          <a:xfrm>
            <a:off x="2611851" y="364249"/>
            <a:ext cx="1582534" cy="345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64417">
              <a:spcAft>
                <a:spcPts val="340"/>
              </a:spcAft>
            </a:pPr>
            <a:r>
              <a:rPr lang="en-US" sz="4000" b="1" kern="1200" dirty="0">
                <a:ln w="10160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  <a:ea typeface="+mj-ea"/>
                <a:cs typeface="+mj-cs"/>
              </a:rPr>
              <a:t>Team</a:t>
            </a:r>
            <a:endParaRPr lang="en-US" sz="4000" b="1" dirty="0">
              <a:ln w="10160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13" name="Octagon 12">
            <a:extLst>
              <a:ext uri="{FF2B5EF4-FFF2-40B4-BE49-F238E27FC236}">
                <a16:creationId xmlns:a16="http://schemas.microsoft.com/office/drawing/2014/main" id="{64E219AE-4E1C-77BD-BC71-C08897F39884}"/>
              </a:ext>
            </a:extLst>
          </p:cNvPr>
          <p:cNvSpPr/>
          <p:nvPr/>
        </p:nvSpPr>
        <p:spPr>
          <a:xfrm>
            <a:off x="7747000" y="2552729"/>
            <a:ext cx="4087261" cy="4004621"/>
          </a:xfrm>
          <a:prstGeom prst="oct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A09279A-02C7-9841-8CA1-7C6C0F605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551896"/>
              </p:ext>
            </p:extLst>
          </p:nvPr>
        </p:nvGraphicFramePr>
        <p:xfrm>
          <a:off x="0" y="955350"/>
          <a:ext cx="6806236" cy="426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546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4D4A2-2CB7-6A83-E5CE-43BEF576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884" y="412457"/>
            <a:ext cx="41286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masis MT Pro Medium" panose="02040604050005020304" pitchFamily="18" charset="0"/>
              </a:rPr>
              <a:t>Project Overview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70C387A-D873-EFC3-42C8-F874F77F4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20" y="1492477"/>
            <a:ext cx="7578901" cy="4953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Title</a:t>
            </a:r>
            <a:endParaRPr lang="en-US" alt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Building a Teachable Machine-Like Image Classification System.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Objective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Develop a web application allowing users to upload images 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Classes</a:t>
            </a: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, set training parameters, train a classification model, and test it with new images.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Tech Stack</a:t>
            </a:r>
          </a:p>
          <a:p>
            <a:pPr lvl="2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Frontend: </a:t>
            </a:r>
          </a:p>
          <a:p>
            <a:pPr marL="685800" lvl="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Image Classification.html      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# UI for uploading images, training, and testing</a:t>
            </a: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685800" lvl="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</a:t>
            </a: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Image Classification.css       # Frontend styles</a:t>
            </a:r>
          </a:p>
          <a:p>
            <a:pPr marL="685800" lvl="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Image Classification.js          # Frontend logic (JS/React/Vue.js)</a:t>
            </a:r>
          </a:p>
          <a:p>
            <a:pPr lvl="2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Backend: </a:t>
            </a:r>
          </a:p>
          <a:p>
            <a:pPr marL="685800" lvl="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App.py                                   # </a:t>
            </a:r>
            <a:r>
              <a:rPr kumimoji="0" lang="en-US" altLang="en-US" sz="2000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FlaskI</a:t>
            </a: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for server-side logic</a:t>
            </a:r>
          </a:p>
          <a:p>
            <a:pPr marL="685800" lvl="2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Model.py                               </a:t>
            </a:r>
            <a:r>
              <a:rPr lang="en-GB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# Machine learning model training and testing logic</a:t>
            </a: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lvl="2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Deployment</a:t>
            </a: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: Heroku/AWS/Google Cloud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5" descr="How to write a project scope document ...">
            <a:extLst>
              <a:ext uri="{FF2B5EF4-FFF2-40B4-BE49-F238E27FC236}">
                <a16:creationId xmlns:a16="http://schemas.microsoft.com/office/drawing/2014/main" id="{1E2A2D36-B0D7-2B5D-5FD1-EE6AC2CA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r="21514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1CADE-802C-1942-02C9-0A828157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604" y="112920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masis MT Pro Medium" panose="02040604050005020304" pitchFamily="18" charset="0"/>
              </a:rPr>
              <a:t>Frontend Setup</a:t>
            </a: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ML🧡 , CSS💙 , JS💛 Programs">
            <a:extLst>
              <a:ext uri="{FF2B5EF4-FFF2-40B4-BE49-F238E27FC236}">
                <a16:creationId xmlns:a16="http://schemas.microsoft.com/office/drawing/2014/main" id="{2CE0CBB4-D12C-8BC1-BDD2-302C18C6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88394" y="734538"/>
            <a:ext cx="1684059" cy="9312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5BEF7-2292-4C61-E645-AF2AB6ED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00" y="1776763"/>
            <a:ext cx="4916541" cy="344664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721186C-BA49-82DB-E174-468444B9F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06" y="1151737"/>
            <a:ext cx="885818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+mn-ea"/>
                <a:cs typeface="+mn-cs"/>
              </a:rPr>
              <a:t>UI Components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Class </a:t>
            </a: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creation &amp;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Image Upload: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Add Classes name.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Add Class image samples by upload or Webcam 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JavaScript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to preview images and track uploads.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Training Parameters: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Include fields for: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Number of epochs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(number of training iterations).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Batch 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(how many images to process at once).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Learning rate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(how quickly the model learns).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Buttons: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Add a “Train Model” button that triggers the backend /train endpoint.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Testing Section: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Add another file upload input to let users upload images for model testing after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Apps/Tools: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gency FB" panose="020B0503020202020204" pitchFamily="34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Visual Studio Code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for code editing.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</a:rPr>
              <a:t>   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0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7" name="Rectangle 413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39" name="Freeform: Shape 413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41" name="Oval 414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ackend Development icon vector image ...">
            <a:extLst>
              <a:ext uri="{FF2B5EF4-FFF2-40B4-BE49-F238E27FC236}">
                <a16:creationId xmlns:a16="http://schemas.microsoft.com/office/drawing/2014/main" id="{89B711B2-A775-0BCD-8B19-2BE0314B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8654498" y="1925868"/>
            <a:ext cx="3113943" cy="3113943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3" name="Freeform: Shape 414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145" name="Straight Connector 414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7" name="Freeform: Shape 414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9" name="Freeform: Shape 414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3AD46F-A438-B634-0E63-DD141A21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65" y="457425"/>
            <a:ext cx="5334000" cy="7905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B82C32-C78E-E8F5-5E37-4C123520C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09" y="1387541"/>
            <a:ext cx="1208549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set up APIs to manage the image uploads, model training, and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Endpoints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/upload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: This endpoint should handle file uploads. Store images in a directory or cloud storage (e.g., AWS S3).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/train: 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This endpoint initiates the training of the CNN model using the uploaded images.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It will take parameters like  (epochs, learning rate , 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atch size.) 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/predict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: This endpoint loads the trained model and makes predictions on new images.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Model Training: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Use </a:t>
            </a: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TensorFlow/</a:t>
            </a:r>
            <a:r>
              <a:rPr kumimoji="0" lang="en-US" altLang="en-US" b="1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Keras</a:t>
            </a: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to create a CNN model: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Start with Conv2D layers, MaxPooling2D, and Dense layers.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Make the model configurable by user inputs (epochs, learning rate , 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atch size.).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Implement callbacks like early stopping to prevent overfitting.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Apps/Tools: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Flask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for building APIs)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Postman</a:t>
            </a: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(to test API endpoints).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3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9D97D-E1E1-94F2-63C2-C3851920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929" y="-14227"/>
            <a:ext cx="5365444" cy="12104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masis MT Pro Medium" panose="02040604050005020304" pitchFamily="18" charset="0"/>
              </a:rPr>
              <a:t>Model Training Process</a:t>
            </a:r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122" name="Picture 2" descr="Machine learning - Free electronics icons">
            <a:extLst>
              <a:ext uri="{FF2B5EF4-FFF2-40B4-BE49-F238E27FC236}">
                <a16:creationId xmlns:a16="http://schemas.microsoft.com/office/drawing/2014/main" id="{17CE084A-6A1D-337C-3A4A-5981817A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950326" y="1821430"/>
            <a:ext cx="2780812" cy="278081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6191D1A-7DAE-628B-D01C-A3C15B77D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513" y="1138118"/>
            <a:ext cx="745832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The training logic needs to:</a:t>
            </a:r>
            <a:endParaRPr kumimoji="0" lang="en-US" altLang="en-US" sz="2000" b="1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1. </a:t>
            </a: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Preprocessing: Resize images, normalize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2. Model Creation: 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Build the CNN model architecture using TensorFlow/</a:t>
            </a:r>
            <a:r>
              <a:rPr kumimoji="0" lang="en-GB" altLang="en-US" sz="2000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Keras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3. Training: Customize training with epochs, batch size, learning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4. Callbacks: Implement early stopping and model checkpoints.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5. Compile the model with a loss function (categorical cross-entropy for classification)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and optimizer (like Adam).</a:t>
            </a: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6. Train the model and store it.</a:t>
            </a: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</a:t>
            </a:r>
            <a:r>
              <a:rPr kumimoji="0" lang="en-GB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tore the trained model in:</a:t>
            </a:r>
            <a:endParaRPr kumimoji="0" lang="en-US" altLang="en-US" sz="2000" b="1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</a:t>
            </a:r>
            <a:r>
              <a:rPr kumimoji="0" lang="en-GB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HDF5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format for TensorFlow.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Load and save model checkpoints during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     Apps: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              Google </a:t>
            </a:r>
            <a:r>
              <a:rPr kumimoji="0" lang="en-US" altLang="en-US" sz="2000" i="0" u="none" strike="noStrike" normalizeH="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Colab</a:t>
            </a:r>
            <a:r>
              <a:rPr kumimoji="0" lang="en-US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kumimoji="0" lang="en-GB" altLang="en-US" sz="20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for running Python and TensorFlow</a:t>
            </a:r>
            <a:endParaRPr kumimoji="0" lang="en-US" altLang="en-US" sz="20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944C5-3077-3BFD-F46E-9CEC0089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761" y="327581"/>
            <a:ext cx="5334930" cy="6319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masis MT Pro Medium" panose="02040604050005020304" pitchFamily="18" charset="0"/>
              </a:rPr>
              <a:t>Testing and Predictions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2" descr="Predictive models - Free computer icons">
            <a:extLst>
              <a:ext uri="{FF2B5EF4-FFF2-40B4-BE49-F238E27FC236}">
                <a16:creationId xmlns:a16="http://schemas.microsoft.com/office/drawing/2014/main" id="{D98CCAB6-0977-20D8-5623-44AAD83DD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52" y="1791323"/>
            <a:ext cx="2862064" cy="286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479EAD-C788-77BA-1B38-3BEE5F062E6B}"/>
              </a:ext>
            </a:extLst>
          </p:cNvPr>
          <p:cNvSpPr txBox="1">
            <a:spLocks/>
          </p:cNvSpPr>
          <p:nvPr/>
        </p:nvSpPr>
        <p:spPr>
          <a:xfrm>
            <a:off x="6086453" y="531124"/>
            <a:ext cx="6196736" cy="4079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Once the model is trained, the /predict endpoint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Load the trained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Preprocess the test image to match the model input.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Predict on new images uploaded by users using </a:t>
            </a:r>
            <a:r>
              <a:rPr lang="en-GB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model.predict</a:t>
            </a: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()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Display confidence scores and class predictions on the frontend.</a:t>
            </a:r>
          </a:p>
          <a:p>
            <a:r>
              <a:rPr lang="en-GB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User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Simple drag-and-drop for image uploads.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Real-time display of results on the application interface.</a:t>
            </a:r>
          </a:p>
        </p:txBody>
      </p:sp>
    </p:spTree>
    <p:extLst>
      <p:ext uri="{BB962C8B-B14F-4D97-AF65-F5344CB8AC3E}">
        <p14:creationId xmlns:p14="http://schemas.microsoft.com/office/powerpoint/2010/main" val="41115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930A5-509E-B0B8-CEBC-03F4D0DB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665" y="70917"/>
            <a:ext cx="6629124" cy="11209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masis MT Pro Medium" panose="02040604050005020304" pitchFamily="18" charset="0"/>
              </a:rPr>
              <a:t>Deployment and Accessibility</a:t>
            </a:r>
            <a:b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Amasis MT Pro Medium" panose="02040604050005020304" pitchFamily="18" charset="0"/>
              </a:rPr>
            </a:b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Amasis MT Pro Medium" panose="02040604050005020304" pitchFamily="18" charset="0"/>
            </a:endParaRPr>
          </a:p>
        </p:txBody>
      </p:sp>
      <p:sp>
        <p:nvSpPr>
          <p:cNvPr id="7196" name="Freeform: Shape 7195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98" name="Freeform: Shape 7197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02" name="Freeform: Shape 720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04" name="Freeform: Shape 7203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172" name="Picture 4" descr="Deployment Icon Images – Browse 11,055 Stock Photos, Vectors, and Video |  Adobe Stock">
            <a:extLst>
              <a:ext uri="{FF2B5EF4-FFF2-40B4-BE49-F238E27FC236}">
                <a16:creationId xmlns:a16="http://schemas.microsoft.com/office/drawing/2014/main" id="{7E4A4ED8-BEE9-B1FC-D2EE-1A37CF8F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24023" b="-2"/>
          <a:stretch/>
        </p:blipFill>
        <p:spPr bwMode="auto">
          <a:xfrm>
            <a:off x="-152026" y="725823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6" name="Freeform: Shape 7205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584206C-A5B1-615C-6E85-1E340B369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370" y="1226608"/>
            <a:ext cx="6629124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After everything is set, package the application for deployment:</a:t>
            </a:r>
          </a:p>
          <a:p>
            <a:pPr>
              <a:buFont typeface="+mj-lt"/>
              <a:buAutoNum type="arabicPeriod"/>
            </a:pPr>
            <a:r>
              <a:rPr lang="en-GB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Backend: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Set up a </a:t>
            </a:r>
            <a:r>
              <a:rPr lang="en-GB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Procfile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(for Heroku) or an AWS Elastic Beanstalk environment for deployment.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Use Docker for more flexible and consistent deployment environment.</a:t>
            </a:r>
          </a:p>
          <a:p>
            <a:pPr>
              <a:buFont typeface="+mj-lt"/>
              <a:buAutoNum type="arabicPeriod"/>
            </a:pPr>
            <a:r>
              <a:rPr lang="en-GB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Frontend: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Host frontend on a service like Netlify or include it in the backend deployment (using Flask or </a:t>
            </a:r>
            <a:r>
              <a:rPr lang="en-GB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FastAPI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to serve static files).</a:t>
            </a:r>
          </a:p>
          <a:p>
            <a:r>
              <a:rPr lang="en-GB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Apps/Tools:</a:t>
            </a:r>
          </a:p>
          <a:p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Docker (for containerized deployments).</a:t>
            </a:r>
          </a:p>
          <a:p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Heroku CLI, AWS CLI, or Google Cloud CLI (for cloud deployment).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Future Enhancements: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   Adding more complex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   Enabling model export for use outside the web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      Expanding to more types of machine learning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751</Words>
  <Application>Microsoft Office PowerPoint</Application>
  <PresentationFormat>Widescreen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ADLaM Display</vt:lpstr>
      <vt:lpstr>Agency FB</vt:lpstr>
      <vt:lpstr>Algerian</vt:lpstr>
      <vt:lpstr>Amasis MT Pro Medium</vt:lpstr>
      <vt:lpstr>Aptos</vt:lpstr>
      <vt:lpstr>Aptos Display</vt:lpstr>
      <vt:lpstr>Arial</vt:lpstr>
      <vt:lpstr>Office Theme</vt:lpstr>
      <vt:lpstr>Teachable Machine  Image  Classification System</vt:lpstr>
      <vt:lpstr>PowerPoint Presentation</vt:lpstr>
      <vt:lpstr>Project Overview</vt:lpstr>
      <vt:lpstr>Frontend Setup</vt:lpstr>
      <vt:lpstr>PowerPoint Presentation</vt:lpstr>
      <vt:lpstr>Model Training Process</vt:lpstr>
      <vt:lpstr>Testing and Predictions</vt:lpstr>
      <vt:lpstr>Deployment and Accessibility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Abu</dc:creator>
  <cp:lastModifiedBy>Ahmed Abu</cp:lastModifiedBy>
  <cp:revision>10</cp:revision>
  <dcterms:created xsi:type="dcterms:W3CDTF">2024-09-12T18:53:02Z</dcterms:created>
  <dcterms:modified xsi:type="dcterms:W3CDTF">2024-09-15T20:14:26Z</dcterms:modified>
</cp:coreProperties>
</file>